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02" r:id="rId2"/>
    <p:sldId id="362" r:id="rId3"/>
    <p:sldId id="298" r:id="rId4"/>
    <p:sldId id="386" r:id="rId5"/>
    <p:sldId id="388" r:id="rId6"/>
    <p:sldId id="389" r:id="rId7"/>
    <p:sldId id="390" r:id="rId8"/>
    <p:sldId id="391" r:id="rId9"/>
    <p:sldId id="393" r:id="rId10"/>
    <p:sldId id="444" r:id="rId11"/>
    <p:sldId id="394" r:id="rId12"/>
    <p:sldId id="445" r:id="rId13"/>
    <p:sldId id="395" r:id="rId14"/>
    <p:sldId id="396" r:id="rId15"/>
    <p:sldId id="44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14" r:id="rId24"/>
    <p:sldId id="415" r:id="rId25"/>
    <p:sldId id="412" r:id="rId26"/>
    <p:sldId id="413" r:id="rId27"/>
    <p:sldId id="410" r:id="rId28"/>
    <p:sldId id="411" r:id="rId29"/>
    <p:sldId id="416" r:id="rId30"/>
    <p:sldId id="418" r:id="rId31"/>
    <p:sldId id="417" r:id="rId32"/>
    <p:sldId id="419" r:id="rId33"/>
    <p:sldId id="420" r:id="rId34"/>
    <p:sldId id="421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9"/>
    <p:restoredTop sz="97179"/>
  </p:normalViewPr>
  <p:slideViewPr>
    <p:cSldViewPr snapToGrid="0" snapToObjects="1">
      <p:cViewPr>
        <p:scale>
          <a:sx n="125" d="100"/>
          <a:sy n="125" d="100"/>
        </p:scale>
        <p:origin x="230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istill.pub/2016/misread-ts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istill.pub/2016/misread-ts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61EE7D-4421-8C4F-ABE4-BE78054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2024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 / Filter Cells </a:t>
              </a: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 / Filter Cells </a:t>
              </a: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7" y="1593871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36" y="1576977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5167</TotalTime>
  <Words>4195</Words>
  <Application>Microsoft Macintosh PowerPoint</Application>
  <PresentationFormat>Widescreen</PresentationFormat>
  <Paragraphs>518</Paragraphs>
  <Slides>54</Slides>
  <Notes>54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Amazon Ember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Wingdings</vt:lpstr>
      <vt:lpstr>Theme1</vt:lpstr>
      <vt:lpstr>Lecture 4  Identifying cell populations</vt:lpstr>
      <vt:lpstr>How Do We Define Cellular Identity?</vt:lpstr>
      <vt:lpstr>PowerPoint Presentation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312</cp:revision>
  <cp:lastPrinted>2021-06-06T12:34:34Z</cp:lastPrinted>
  <dcterms:created xsi:type="dcterms:W3CDTF">2021-02-26T11:16:43Z</dcterms:created>
  <dcterms:modified xsi:type="dcterms:W3CDTF">2024-11-06T01:30:27Z</dcterms:modified>
</cp:coreProperties>
</file>